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9" r:id="rId2"/>
    <p:sldId id="260" r:id="rId3"/>
  </p:sldIdLst>
  <p:sldSz cx="51192113" cy="36144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666666"/>
    <a:srgbClr val="C68080"/>
    <a:srgbClr val="FFF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54" autoAdjust="0"/>
    <p:restoredTop sz="94660"/>
  </p:normalViewPr>
  <p:slideViewPr>
    <p:cSldViewPr snapToGrid="0">
      <p:cViewPr>
        <p:scale>
          <a:sx n="10" d="100"/>
          <a:sy n="10" d="100"/>
        </p:scale>
        <p:origin x="1878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39409" y="5915269"/>
            <a:ext cx="43513296" cy="12583536"/>
          </a:xfrm>
        </p:spPr>
        <p:txBody>
          <a:bodyPr anchor="b"/>
          <a:lstStyle>
            <a:lvl1pPr algn="ctr">
              <a:defRPr sz="316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99014" y="18984074"/>
            <a:ext cx="38394085" cy="8726479"/>
          </a:xfrm>
        </p:spPr>
        <p:txBody>
          <a:bodyPr/>
          <a:lstStyle>
            <a:lvl1pPr marL="0" indent="0" algn="ctr">
              <a:buNone/>
              <a:defRPr sz="12649"/>
            </a:lvl1pPr>
            <a:lvl2pPr marL="2409627" indent="0" algn="ctr">
              <a:buNone/>
              <a:defRPr sz="10541"/>
            </a:lvl2pPr>
            <a:lvl3pPr marL="4819254" indent="0" algn="ctr">
              <a:buNone/>
              <a:defRPr sz="9487"/>
            </a:lvl3pPr>
            <a:lvl4pPr marL="7228881" indent="0" algn="ctr">
              <a:buNone/>
              <a:defRPr sz="8433"/>
            </a:lvl4pPr>
            <a:lvl5pPr marL="9638508" indent="0" algn="ctr">
              <a:buNone/>
              <a:defRPr sz="8433"/>
            </a:lvl5pPr>
            <a:lvl6pPr marL="12048134" indent="0" algn="ctr">
              <a:buNone/>
              <a:defRPr sz="8433"/>
            </a:lvl6pPr>
            <a:lvl7pPr marL="14457761" indent="0" algn="ctr">
              <a:buNone/>
              <a:defRPr sz="8433"/>
            </a:lvl7pPr>
            <a:lvl8pPr marL="16867388" indent="0" algn="ctr">
              <a:buNone/>
              <a:defRPr sz="8433"/>
            </a:lvl8pPr>
            <a:lvl9pPr marL="19277015" indent="0" algn="ctr">
              <a:buNone/>
              <a:defRPr sz="84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2849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49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34359" y="1924344"/>
            <a:ext cx="11038299" cy="306305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19460" y="1924344"/>
            <a:ext cx="32474997" cy="306305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0956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5556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798" y="9010960"/>
            <a:ext cx="44153197" cy="15034981"/>
          </a:xfrm>
        </p:spPr>
        <p:txBody>
          <a:bodyPr anchor="b"/>
          <a:lstStyle>
            <a:lvl1pPr>
              <a:defRPr sz="316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2798" y="24188178"/>
            <a:ext cx="44153197" cy="7906541"/>
          </a:xfrm>
        </p:spPr>
        <p:txBody>
          <a:bodyPr/>
          <a:lstStyle>
            <a:lvl1pPr marL="0" indent="0">
              <a:buNone/>
              <a:defRPr sz="12649">
                <a:solidFill>
                  <a:schemeClr val="tx1"/>
                </a:solidFill>
              </a:defRPr>
            </a:lvl1pPr>
            <a:lvl2pPr marL="2409627" indent="0">
              <a:buNone/>
              <a:defRPr sz="10541">
                <a:solidFill>
                  <a:schemeClr val="tx1">
                    <a:tint val="75000"/>
                  </a:schemeClr>
                </a:solidFill>
              </a:defRPr>
            </a:lvl2pPr>
            <a:lvl3pPr marL="4819254" indent="0">
              <a:buNone/>
              <a:defRPr sz="9487">
                <a:solidFill>
                  <a:schemeClr val="tx1">
                    <a:tint val="75000"/>
                  </a:schemeClr>
                </a:solidFill>
              </a:defRPr>
            </a:lvl3pPr>
            <a:lvl4pPr marL="7228881" indent="0">
              <a:buNone/>
              <a:defRPr sz="8433">
                <a:solidFill>
                  <a:schemeClr val="tx1">
                    <a:tint val="75000"/>
                  </a:schemeClr>
                </a:solidFill>
              </a:defRPr>
            </a:lvl4pPr>
            <a:lvl5pPr marL="9638508" indent="0">
              <a:buNone/>
              <a:defRPr sz="8433">
                <a:solidFill>
                  <a:schemeClr val="tx1">
                    <a:tint val="75000"/>
                  </a:schemeClr>
                </a:solidFill>
              </a:defRPr>
            </a:lvl5pPr>
            <a:lvl6pPr marL="12048134" indent="0">
              <a:buNone/>
              <a:defRPr sz="8433">
                <a:solidFill>
                  <a:schemeClr val="tx1">
                    <a:tint val="75000"/>
                  </a:schemeClr>
                </a:solidFill>
              </a:defRPr>
            </a:lvl6pPr>
            <a:lvl7pPr marL="14457761" indent="0">
              <a:buNone/>
              <a:defRPr sz="8433">
                <a:solidFill>
                  <a:schemeClr val="tx1">
                    <a:tint val="75000"/>
                  </a:schemeClr>
                </a:solidFill>
              </a:defRPr>
            </a:lvl7pPr>
            <a:lvl8pPr marL="16867388" indent="0">
              <a:buNone/>
              <a:defRPr sz="8433">
                <a:solidFill>
                  <a:schemeClr val="tx1">
                    <a:tint val="75000"/>
                  </a:schemeClr>
                </a:solidFill>
              </a:defRPr>
            </a:lvl8pPr>
            <a:lvl9pPr marL="19277015" indent="0">
              <a:buNone/>
              <a:defRPr sz="84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60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19458" y="9621720"/>
            <a:ext cx="21756648" cy="22933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16007" y="9621720"/>
            <a:ext cx="21756648" cy="22933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3268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6126" y="1924352"/>
            <a:ext cx="44153197" cy="69862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6131" y="8860352"/>
            <a:ext cx="21656660" cy="4342321"/>
          </a:xfrm>
        </p:spPr>
        <p:txBody>
          <a:bodyPr anchor="b"/>
          <a:lstStyle>
            <a:lvl1pPr marL="0" indent="0">
              <a:buNone/>
              <a:defRPr sz="12649" b="1"/>
            </a:lvl1pPr>
            <a:lvl2pPr marL="2409627" indent="0">
              <a:buNone/>
              <a:defRPr sz="10541" b="1"/>
            </a:lvl2pPr>
            <a:lvl3pPr marL="4819254" indent="0">
              <a:buNone/>
              <a:defRPr sz="9487" b="1"/>
            </a:lvl3pPr>
            <a:lvl4pPr marL="7228881" indent="0">
              <a:buNone/>
              <a:defRPr sz="8433" b="1"/>
            </a:lvl4pPr>
            <a:lvl5pPr marL="9638508" indent="0">
              <a:buNone/>
              <a:defRPr sz="8433" b="1"/>
            </a:lvl5pPr>
            <a:lvl6pPr marL="12048134" indent="0">
              <a:buNone/>
              <a:defRPr sz="8433" b="1"/>
            </a:lvl6pPr>
            <a:lvl7pPr marL="14457761" indent="0">
              <a:buNone/>
              <a:defRPr sz="8433" b="1"/>
            </a:lvl7pPr>
            <a:lvl8pPr marL="16867388" indent="0">
              <a:buNone/>
              <a:defRPr sz="8433" b="1"/>
            </a:lvl8pPr>
            <a:lvl9pPr marL="19277015" indent="0">
              <a:buNone/>
              <a:defRPr sz="84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6131" y="13202673"/>
            <a:ext cx="21656660" cy="194191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16010" y="8860352"/>
            <a:ext cx="21763316" cy="4342321"/>
          </a:xfrm>
        </p:spPr>
        <p:txBody>
          <a:bodyPr anchor="b"/>
          <a:lstStyle>
            <a:lvl1pPr marL="0" indent="0">
              <a:buNone/>
              <a:defRPr sz="12649" b="1"/>
            </a:lvl1pPr>
            <a:lvl2pPr marL="2409627" indent="0">
              <a:buNone/>
              <a:defRPr sz="10541" b="1"/>
            </a:lvl2pPr>
            <a:lvl3pPr marL="4819254" indent="0">
              <a:buNone/>
              <a:defRPr sz="9487" b="1"/>
            </a:lvl3pPr>
            <a:lvl4pPr marL="7228881" indent="0">
              <a:buNone/>
              <a:defRPr sz="8433" b="1"/>
            </a:lvl4pPr>
            <a:lvl5pPr marL="9638508" indent="0">
              <a:buNone/>
              <a:defRPr sz="8433" b="1"/>
            </a:lvl5pPr>
            <a:lvl6pPr marL="12048134" indent="0">
              <a:buNone/>
              <a:defRPr sz="8433" b="1"/>
            </a:lvl6pPr>
            <a:lvl7pPr marL="14457761" indent="0">
              <a:buNone/>
              <a:defRPr sz="8433" b="1"/>
            </a:lvl7pPr>
            <a:lvl8pPr marL="16867388" indent="0">
              <a:buNone/>
              <a:defRPr sz="8433" b="1"/>
            </a:lvl8pPr>
            <a:lvl9pPr marL="19277015" indent="0">
              <a:buNone/>
              <a:defRPr sz="84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16010" y="13202673"/>
            <a:ext cx="21763316" cy="194191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0844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0639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8548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6125" y="2409613"/>
            <a:ext cx="16510789" cy="8433647"/>
          </a:xfrm>
        </p:spPr>
        <p:txBody>
          <a:bodyPr anchor="b"/>
          <a:lstStyle>
            <a:lvl1pPr>
              <a:defRPr sz="16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3316" y="5204103"/>
            <a:ext cx="25916007" cy="25685809"/>
          </a:xfrm>
        </p:spPr>
        <p:txBody>
          <a:bodyPr/>
          <a:lstStyle>
            <a:lvl1pPr>
              <a:defRPr sz="16865"/>
            </a:lvl1pPr>
            <a:lvl2pPr>
              <a:defRPr sz="14757"/>
            </a:lvl2pPr>
            <a:lvl3pPr>
              <a:defRPr sz="12649"/>
            </a:lvl3pPr>
            <a:lvl4pPr>
              <a:defRPr sz="10541"/>
            </a:lvl4pPr>
            <a:lvl5pPr>
              <a:defRPr sz="10541"/>
            </a:lvl5pPr>
            <a:lvl6pPr>
              <a:defRPr sz="10541"/>
            </a:lvl6pPr>
            <a:lvl7pPr>
              <a:defRPr sz="10541"/>
            </a:lvl7pPr>
            <a:lvl8pPr>
              <a:defRPr sz="10541"/>
            </a:lvl8pPr>
            <a:lvl9pPr>
              <a:defRPr sz="1054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6125" y="10843260"/>
            <a:ext cx="16510789" cy="20088480"/>
          </a:xfrm>
        </p:spPr>
        <p:txBody>
          <a:bodyPr/>
          <a:lstStyle>
            <a:lvl1pPr marL="0" indent="0">
              <a:buNone/>
              <a:defRPr sz="8433"/>
            </a:lvl1pPr>
            <a:lvl2pPr marL="2409627" indent="0">
              <a:buNone/>
              <a:defRPr sz="7379"/>
            </a:lvl2pPr>
            <a:lvl3pPr marL="4819254" indent="0">
              <a:buNone/>
              <a:defRPr sz="6324"/>
            </a:lvl3pPr>
            <a:lvl4pPr marL="7228881" indent="0">
              <a:buNone/>
              <a:defRPr sz="5270"/>
            </a:lvl4pPr>
            <a:lvl5pPr marL="9638508" indent="0">
              <a:buNone/>
              <a:defRPr sz="5270"/>
            </a:lvl5pPr>
            <a:lvl6pPr marL="12048134" indent="0">
              <a:buNone/>
              <a:defRPr sz="5270"/>
            </a:lvl6pPr>
            <a:lvl7pPr marL="14457761" indent="0">
              <a:buNone/>
              <a:defRPr sz="5270"/>
            </a:lvl7pPr>
            <a:lvl8pPr marL="16867388" indent="0">
              <a:buNone/>
              <a:defRPr sz="5270"/>
            </a:lvl8pPr>
            <a:lvl9pPr marL="19277015" indent="0">
              <a:buNone/>
              <a:defRPr sz="52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233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6125" y="2409613"/>
            <a:ext cx="16510789" cy="8433647"/>
          </a:xfrm>
        </p:spPr>
        <p:txBody>
          <a:bodyPr anchor="b"/>
          <a:lstStyle>
            <a:lvl1pPr>
              <a:defRPr sz="16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3316" y="5204103"/>
            <a:ext cx="25916007" cy="25685809"/>
          </a:xfrm>
        </p:spPr>
        <p:txBody>
          <a:bodyPr anchor="t"/>
          <a:lstStyle>
            <a:lvl1pPr marL="0" indent="0">
              <a:buNone/>
              <a:defRPr sz="16865"/>
            </a:lvl1pPr>
            <a:lvl2pPr marL="2409627" indent="0">
              <a:buNone/>
              <a:defRPr sz="14757"/>
            </a:lvl2pPr>
            <a:lvl3pPr marL="4819254" indent="0">
              <a:buNone/>
              <a:defRPr sz="12649"/>
            </a:lvl3pPr>
            <a:lvl4pPr marL="7228881" indent="0">
              <a:buNone/>
              <a:defRPr sz="10541"/>
            </a:lvl4pPr>
            <a:lvl5pPr marL="9638508" indent="0">
              <a:buNone/>
              <a:defRPr sz="10541"/>
            </a:lvl5pPr>
            <a:lvl6pPr marL="12048134" indent="0">
              <a:buNone/>
              <a:defRPr sz="10541"/>
            </a:lvl6pPr>
            <a:lvl7pPr marL="14457761" indent="0">
              <a:buNone/>
              <a:defRPr sz="10541"/>
            </a:lvl7pPr>
            <a:lvl8pPr marL="16867388" indent="0">
              <a:buNone/>
              <a:defRPr sz="10541"/>
            </a:lvl8pPr>
            <a:lvl9pPr marL="19277015" indent="0">
              <a:buNone/>
              <a:defRPr sz="1054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6125" y="10843260"/>
            <a:ext cx="16510789" cy="20088480"/>
          </a:xfrm>
        </p:spPr>
        <p:txBody>
          <a:bodyPr/>
          <a:lstStyle>
            <a:lvl1pPr marL="0" indent="0">
              <a:buNone/>
              <a:defRPr sz="8433"/>
            </a:lvl1pPr>
            <a:lvl2pPr marL="2409627" indent="0">
              <a:buNone/>
              <a:defRPr sz="7379"/>
            </a:lvl2pPr>
            <a:lvl3pPr marL="4819254" indent="0">
              <a:buNone/>
              <a:defRPr sz="6324"/>
            </a:lvl3pPr>
            <a:lvl4pPr marL="7228881" indent="0">
              <a:buNone/>
              <a:defRPr sz="5270"/>
            </a:lvl4pPr>
            <a:lvl5pPr marL="9638508" indent="0">
              <a:buNone/>
              <a:defRPr sz="5270"/>
            </a:lvl5pPr>
            <a:lvl6pPr marL="12048134" indent="0">
              <a:buNone/>
              <a:defRPr sz="5270"/>
            </a:lvl6pPr>
            <a:lvl7pPr marL="14457761" indent="0">
              <a:buNone/>
              <a:defRPr sz="5270"/>
            </a:lvl7pPr>
            <a:lvl8pPr marL="16867388" indent="0">
              <a:buNone/>
              <a:defRPr sz="5270"/>
            </a:lvl8pPr>
            <a:lvl9pPr marL="19277015" indent="0">
              <a:buNone/>
              <a:defRPr sz="52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9048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19458" y="1924352"/>
            <a:ext cx="44153197" cy="6986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9458" y="9621720"/>
            <a:ext cx="44153197" cy="22933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19458" y="33500327"/>
            <a:ext cx="11518225" cy="19243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3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C37DE6-3055-400B-ABF6-F3987FB0F86A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57388" y="33500327"/>
            <a:ext cx="17277338" cy="19243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3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54430" y="33500327"/>
            <a:ext cx="11518225" cy="19243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3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C12AB-2CBD-43E3-AC01-CFF4EC072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2325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819254" rtl="0" eaLnBrk="1" latinLnBrk="0" hangingPunct="1">
        <a:lnSpc>
          <a:spcPct val="90000"/>
        </a:lnSpc>
        <a:spcBef>
          <a:spcPct val="0"/>
        </a:spcBef>
        <a:buNone/>
        <a:defRPr sz="231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04813" indent="-1204813" algn="l" defTabSz="4819254" rtl="0" eaLnBrk="1" latinLnBrk="0" hangingPunct="1">
        <a:lnSpc>
          <a:spcPct val="90000"/>
        </a:lnSpc>
        <a:spcBef>
          <a:spcPts val="5270"/>
        </a:spcBef>
        <a:buFont typeface="Arial" panose="020B0604020202020204" pitchFamily="34" charset="0"/>
        <a:buChar char="•"/>
        <a:defRPr sz="14757" kern="1200">
          <a:solidFill>
            <a:schemeClr val="tx1"/>
          </a:solidFill>
          <a:latin typeface="+mn-lt"/>
          <a:ea typeface="+mn-ea"/>
          <a:cs typeface="+mn-cs"/>
        </a:defRPr>
      </a:lvl1pPr>
      <a:lvl2pPr marL="3614440" indent="-1204813" algn="l" defTabSz="4819254" rtl="0" eaLnBrk="1" latinLnBrk="0" hangingPunct="1">
        <a:lnSpc>
          <a:spcPct val="90000"/>
        </a:lnSpc>
        <a:spcBef>
          <a:spcPts val="2635"/>
        </a:spcBef>
        <a:buFont typeface="Arial" panose="020B0604020202020204" pitchFamily="34" charset="0"/>
        <a:buChar char="•"/>
        <a:defRPr sz="12649" kern="1200">
          <a:solidFill>
            <a:schemeClr val="tx1"/>
          </a:solidFill>
          <a:latin typeface="+mn-lt"/>
          <a:ea typeface="+mn-ea"/>
          <a:cs typeface="+mn-cs"/>
        </a:defRPr>
      </a:lvl2pPr>
      <a:lvl3pPr marL="6024067" indent="-1204813" algn="l" defTabSz="4819254" rtl="0" eaLnBrk="1" latinLnBrk="0" hangingPunct="1">
        <a:lnSpc>
          <a:spcPct val="90000"/>
        </a:lnSpc>
        <a:spcBef>
          <a:spcPts val="2635"/>
        </a:spcBef>
        <a:buFont typeface="Arial" panose="020B0604020202020204" pitchFamily="34" charset="0"/>
        <a:buChar char="•"/>
        <a:defRPr sz="10541" kern="1200">
          <a:solidFill>
            <a:schemeClr val="tx1"/>
          </a:solidFill>
          <a:latin typeface="+mn-lt"/>
          <a:ea typeface="+mn-ea"/>
          <a:cs typeface="+mn-cs"/>
        </a:defRPr>
      </a:lvl3pPr>
      <a:lvl4pPr marL="8433694" indent="-1204813" algn="l" defTabSz="4819254" rtl="0" eaLnBrk="1" latinLnBrk="0" hangingPunct="1">
        <a:lnSpc>
          <a:spcPct val="90000"/>
        </a:lnSpc>
        <a:spcBef>
          <a:spcPts val="2635"/>
        </a:spcBef>
        <a:buFont typeface="Arial" panose="020B0604020202020204" pitchFamily="34" charset="0"/>
        <a:buChar char="•"/>
        <a:defRPr sz="9487" kern="1200">
          <a:solidFill>
            <a:schemeClr val="tx1"/>
          </a:solidFill>
          <a:latin typeface="+mn-lt"/>
          <a:ea typeface="+mn-ea"/>
          <a:cs typeface="+mn-cs"/>
        </a:defRPr>
      </a:lvl4pPr>
      <a:lvl5pPr marL="10843321" indent="-1204813" algn="l" defTabSz="4819254" rtl="0" eaLnBrk="1" latinLnBrk="0" hangingPunct="1">
        <a:lnSpc>
          <a:spcPct val="90000"/>
        </a:lnSpc>
        <a:spcBef>
          <a:spcPts val="2635"/>
        </a:spcBef>
        <a:buFont typeface="Arial" panose="020B0604020202020204" pitchFamily="34" charset="0"/>
        <a:buChar char="•"/>
        <a:defRPr sz="9487" kern="1200">
          <a:solidFill>
            <a:schemeClr val="tx1"/>
          </a:solidFill>
          <a:latin typeface="+mn-lt"/>
          <a:ea typeface="+mn-ea"/>
          <a:cs typeface="+mn-cs"/>
        </a:defRPr>
      </a:lvl5pPr>
      <a:lvl6pPr marL="13252948" indent="-1204813" algn="l" defTabSz="4819254" rtl="0" eaLnBrk="1" latinLnBrk="0" hangingPunct="1">
        <a:lnSpc>
          <a:spcPct val="90000"/>
        </a:lnSpc>
        <a:spcBef>
          <a:spcPts val="2635"/>
        </a:spcBef>
        <a:buFont typeface="Arial" panose="020B0604020202020204" pitchFamily="34" charset="0"/>
        <a:buChar char="•"/>
        <a:defRPr sz="9487" kern="1200">
          <a:solidFill>
            <a:schemeClr val="tx1"/>
          </a:solidFill>
          <a:latin typeface="+mn-lt"/>
          <a:ea typeface="+mn-ea"/>
          <a:cs typeface="+mn-cs"/>
        </a:defRPr>
      </a:lvl6pPr>
      <a:lvl7pPr marL="15662575" indent="-1204813" algn="l" defTabSz="4819254" rtl="0" eaLnBrk="1" latinLnBrk="0" hangingPunct="1">
        <a:lnSpc>
          <a:spcPct val="90000"/>
        </a:lnSpc>
        <a:spcBef>
          <a:spcPts val="2635"/>
        </a:spcBef>
        <a:buFont typeface="Arial" panose="020B0604020202020204" pitchFamily="34" charset="0"/>
        <a:buChar char="•"/>
        <a:defRPr sz="9487" kern="1200">
          <a:solidFill>
            <a:schemeClr val="tx1"/>
          </a:solidFill>
          <a:latin typeface="+mn-lt"/>
          <a:ea typeface="+mn-ea"/>
          <a:cs typeface="+mn-cs"/>
        </a:defRPr>
      </a:lvl7pPr>
      <a:lvl8pPr marL="18072202" indent="-1204813" algn="l" defTabSz="4819254" rtl="0" eaLnBrk="1" latinLnBrk="0" hangingPunct="1">
        <a:lnSpc>
          <a:spcPct val="90000"/>
        </a:lnSpc>
        <a:spcBef>
          <a:spcPts val="2635"/>
        </a:spcBef>
        <a:buFont typeface="Arial" panose="020B0604020202020204" pitchFamily="34" charset="0"/>
        <a:buChar char="•"/>
        <a:defRPr sz="9487" kern="1200">
          <a:solidFill>
            <a:schemeClr val="tx1"/>
          </a:solidFill>
          <a:latin typeface="+mn-lt"/>
          <a:ea typeface="+mn-ea"/>
          <a:cs typeface="+mn-cs"/>
        </a:defRPr>
      </a:lvl8pPr>
      <a:lvl9pPr marL="20481828" indent="-1204813" algn="l" defTabSz="4819254" rtl="0" eaLnBrk="1" latinLnBrk="0" hangingPunct="1">
        <a:lnSpc>
          <a:spcPct val="90000"/>
        </a:lnSpc>
        <a:spcBef>
          <a:spcPts val="2635"/>
        </a:spcBef>
        <a:buFont typeface="Arial" panose="020B0604020202020204" pitchFamily="34" charset="0"/>
        <a:buChar char="•"/>
        <a:defRPr sz="948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19254" rtl="0" eaLnBrk="1" latinLnBrk="0" hangingPunct="1">
        <a:defRPr sz="9487" kern="1200">
          <a:solidFill>
            <a:schemeClr val="tx1"/>
          </a:solidFill>
          <a:latin typeface="+mn-lt"/>
          <a:ea typeface="+mn-ea"/>
          <a:cs typeface="+mn-cs"/>
        </a:defRPr>
      </a:lvl1pPr>
      <a:lvl2pPr marL="2409627" algn="l" defTabSz="4819254" rtl="0" eaLnBrk="1" latinLnBrk="0" hangingPunct="1">
        <a:defRPr sz="9487" kern="1200">
          <a:solidFill>
            <a:schemeClr val="tx1"/>
          </a:solidFill>
          <a:latin typeface="+mn-lt"/>
          <a:ea typeface="+mn-ea"/>
          <a:cs typeface="+mn-cs"/>
        </a:defRPr>
      </a:lvl2pPr>
      <a:lvl3pPr marL="4819254" algn="l" defTabSz="4819254" rtl="0" eaLnBrk="1" latinLnBrk="0" hangingPunct="1">
        <a:defRPr sz="9487" kern="1200">
          <a:solidFill>
            <a:schemeClr val="tx1"/>
          </a:solidFill>
          <a:latin typeface="+mn-lt"/>
          <a:ea typeface="+mn-ea"/>
          <a:cs typeface="+mn-cs"/>
        </a:defRPr>
      </a:lvl3pPr>
      <a:lvl4pPr marL="7228881" algn="l" defTabSz="4819254" rtl="0" eaLnBrk="1" latinLnBrk="0" hangingPunct="1">
        <a:defRPr sz="9487" kern="1200">
          <a:solidFill>
            <a:schemeClr val="tx1"/>
          </a:solidFill>
          <a:latin typeface="+mn-lt"/>
          <a:ea typeface="+mn-ea"/>
          <a:cs typeface="+mn-cs"/>
        </a:defRPr>
      </a:lvl4pPr>
      <a:lvl5pPr marL="9638508" algn="l" defTabSz="4819254" rtl="0" eaLnBrk="1" latinLnBrk="0" hangingPunct="1">
        <a:defRPr sz="9487" kern="1200">
          <a:solidFill>
            <a:schemeClr val="tx1"/>
          </a:solidFill>
          <a:latin typeface="+mn-lt"/>
          <a:ea typeface="+mn-ea"/>
          <a:cs typeface="+mn-cs"/>
        </a:defRPr>
      </a:lvl5pPr>
      <a:lvl6pPr marL="12048134" algn="l" defTabSz="4819254" rtl="0" eaLnBrk="1" latinLnBrk="0" hangingPunct="1">
        <a:defRPr sz="9487" kern="1200">
          <a:solidFill>
            <a:schemeClr val="tx1"/>
          </a:solidFill>
          <a:latin typeface="+mn-lt"/>
          <a:ea typeface="+mn-ea"/>
          <a:cs typeface="+mn-cs"/>
        </a:defRPr>
      </a:lvl6pPr>
      <a:lvl7pPr marL="14457761" algn="l" defTabSz="4819254" rtl="0" eaLnBrk="1" latinLnBrk="0" hangingPunct="1">
        <a:defRPr sz="9487" kern="1200">
          <a:solidFill>
            <a:schemeClr val="tx1"/>
          </a:solidFill>
          <a:latin typeface="+mn-lt"/>
          <a:ea typeface="+mn-ea"/>
          <a:cs typeface="+mn-cs"/>
        </a:defRPr>
      </a:lvl7pPr>
      <a:lvl8pPr marL="16867388" algn="l" defTabSz="4819254" rtl="0" eaLnBrk="1" latinLnBrk="0" hangingPunct="1">
        <a:defRPr sz="9487" kern="1200">
          <a:solidFill>
            <a:schemeClr val="tx1"/>
          </a:solidFill>
          <a:latin typeface="+mn-lt"/>
          <a:ea typeface="+mn-ea"/>
          <a:cs typeface="+mn-cs"/>
        </a:defRPr>
      </a:lvl8pPr>
      <a:lvl9pPr marL="19277015" algn="l" defTabSz="4819254" rtl="0" eaLnBrk="1" latinLnBrk="0" hangingPunct="1">
        <a:defRPr sz="94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meter&#10;&#10;Description automatically generated">
            <a:extLst>
              <a:ext uri="{FF2B5EF4-FFF2-40B4-BE49-F238E27FC236}">
                <a16:creationId xmlns:a16="http://schemas.microsoft.com/office/drawing/2014/main" id="{2ECB63BF-0753-4CBD-B044-BE756384B9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" t="1445" r="1445" b="1445"/>
          <a:stretch/>
        </p:blipFill>
        <p:spPr>
          <a:xfrm>
            <a:off x="749984" y="522514"/>
            <a:ext cx="49692144" cy="35099172"/>
          </a:xfrm>
          <a:prstGeom prst="rect">
            <a:avLst/>
          </a:prstGeom>
        </p:spPr>
      </p:pic>
      <p:pic>
        <p:nvPicPr>
          <p:cNvPr id="11" name="Picture 10" descr="A picture containing clock&#10;&#10;Description automatically generated">
            <a:extLst>
              <a:ext uri="{FF2B5EF4-FFF2-40B4-BE49-F238E27FC236}">
                <a16:creationId xmlns:a16="http://schemas.microsoft.com/office/drawing/2014/main" id="{15E81402-5FA3-421E-A697-62B11697D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9417" y="33923328"/>
            <a:ext cx="2880000" cy="1080000"/>
          </a:xfrm>
          <a:prstGeom prst="rect">
            <a:avLst/>
          </a:pr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0AAA7BFD-1B7F-4781-A701-6899A4EB93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3969" y="33858014"/>
            <a:ext cx="4625270" cy="1332000"/>
          </a:xfrm>
          <a:prstGeom prst="rect">
            <a:avLst/>
          </a:prstGeom>
        </p:spPr>
      </p:pic>
      <p:pic>
        <p:nvPicPr>
          <p:cNvPr id="12" name="Picture 11" descr="A picture containing drawing&#10;&#10;Description automatically generated">
            <a:extLst>
              <a:ext uri="{FF2B5EF4-FFF2-40B4-BE49-F238E27FC236}">
                <a16:creationId xmlns:a16="http://schemas.microsoft.com/office/drawing/2014/main" id="{E72C3F01-D269-468B-8839-84A062816178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242424"/>
              </a:clrFrom>
              <a:clrTo>
                <a:srgbClr val="24242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3969" y="27536485"/>
            <a:ext cx="7677150" cy="553402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22D3792-3BCE-4C25-B404-0E12B1FC5E13}"/>
              </a:ext>
            </a:extLst>
          </p:cNvPr>
          <p:cNvSpPr/>
          <p:nvPr/>
        </p:nvSpPr>
        <p:spPr>
          <a:xfrm>
            <a:off x="25362158" y="27510341"/>
            <a:ext cx="16000802" cy="738663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u-HU" sz="9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</a:t>
            </a:r>
            <a:r>
              <a:rPr lang="en-GB" sz="9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z</a:t>
            </a:r>
            <a:r>
              <a:rPr lang="hu-HU" sz="9600" b="1" dirty="0" err="1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ékelydata</a:t>
            </a:r>
            <a:r>
              <a:rPr lang="hu-HU" sz="9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klímacsíkok</a:t>
            </a:r>
          </a:p>
          <a:p>
            <a:pPr algn="ctr"/>
            <a:endParaRPr lang="en-US" sz="480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  <a:p>
            <a:pPr algn="ctr"/>
            <a:r>
              <a:rPr lang="en-US" sz="66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weather station level climate warming </a:t>
            </a:r>
            <a:br>
              <a:rPr lang="en-US" sz="66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</a:br>
            <a:r>
              <a:rPr lang="en-US" sz="66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stripes for Hungary and Romania</a:t>
            </a:r>
          </a:p>
          <a:p>
            <a:pPr algn="ctr"/>
            <a:endParaRPr lang="en-US" sz="66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  <a:p>
            <a:pPr algn="ctr"/>
            <a:r>
              <a:rPr lang="en-US" sz="6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D</a:t>
            </a:r>
            <a:r>
              <a:rPr lang="hu-HU" sz="6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énes Csala</a:t>
            </a:r>
            <a:r>
              <a:rPr lang="en-US" sz="6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| </a:t>
            </a:r>
            <a:r>
              <a:rPr lang="en-US" sz="6600" b="1" dirty="0" err="1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sz</a:t>
            </a:r>
            <a:r>
              <a:rPr lang="hu-HU" sz="6600" b="1" dirty="0" err="1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ékelydata</a:t>
            </a:r>
            <a:r>
              <a:rPr lang="en-US" sz="6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| 2019</a:t>
            </a:r>
          </a:p>
          <a:p>
            <a:pPr algn="ctr"/>
            <a:r>
              <a:rPr lang="en-US" sz="6600" cap="none" spc="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data: NOAA (1931-2019)</a:t>
            </a:r>
            <a:endParaRPr lang="en-US" sz="88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7CEE43C-2661-462D-A87D-6629A4DBE939}"/>
              </a:ext>
            </a:extLst>
          </p:cNvPr>
          <p:cNvSpPr/>
          <p:nvPr/>
        </p:nvSpPr>
        <p:spPr>
          <a:xfrm>
            <a:off x="9470823" y="1330713"/>
            <a:ext cx="10302867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In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2019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 Hawkins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created the famous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</a:t>
            </a:r>
            <a:r>
              <a:rPr lang="en-US" sz="3200" b="1" dirty="0" err="1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ShowYourStripes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visualization to raise awareness about climate change. Each stripe represents the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temperature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averaged over a year. </a:t>
            </a:r>
            <a:b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 conducted his analysis for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countries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endParaRPr lang="en-US" sz="32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4E6B02-4270-4948-80F1-228F380A02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865"/>
          <a:stretch/>
        </p:blipFill>
        <p:spPr bwMode="auto">
          <a:xfrm>
            <a:off x="1470033" y="1475091"/>
            <a:ext cx="767715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08C7996-B09F-4B6A-9957-DB40145954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43"/>
          <a:stretch/>
        </p:blipFill>
        <p:spPr bwMode="auto">
          <a:xfrm>
            <a:off x="20098980" y="1475091"/>
            <a:ext cx="7678800" cy="1077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86E6D29-7645-4742-8397-1E9A170F27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43"/>
          <a:stretch/>
        </p:blipFill>
        <p:spPr bwMode="auto">
          <a:xfrm>
            <a:off x="42043280" y="1475091"/>
            <a:ext cx="7678800" cy="1077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75F7241-1255-48D7-A3C3-35F3ADEA4C06}"/>
              </a:ext>
            </a:extLst>
          </p:cNvPr>
          <p:cNvSpPr/>
          <p:nvPr/>
        </p:nvSpPr>
        <p:spPr>
          <a:xfrm>
            <a:off x="28101420" y="1330713"/>
            <a:ext cx="1361822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For virtually every country, the stripes turn from mainly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blue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to mainly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red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in more recent years, illustrating the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rise in average temperatures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in each country. We repeated  his analysis on a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high-resolution, weather station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level in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Hungary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and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Romania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– and found that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every single station followed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the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warming trend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.</a:t>
            </a:r>
            <a:endParaRPr lang="en-US" sz="32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AB51E8F-F6B0-4327-88D0-9AC55CF51D6C}"/>
              </a:ext>
            </a:extLst>
          </p:cNvPr>
          <p:cNvSpPr/>
          <p:nvPr/>
        </p:nvSpPr>
        <p:spPr>
          <a:xfrm>
            <a:off x="1470034" y="2672537"/>
            <a:ext cx="767715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1850          Global warming stripes         2018</a:t>
            </a:r>
            <a:endParaRPr lang="en-US" sz="32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1DE8BB-67CB-4B7E-994D-B89ABD0FB118}"/>
              </a:ext>
            </a:extLst>
          </p:cNvPr>
          <p:cNvSpPr/>
          <p:nvPr/>
        </p:nvSpPr>
        <p:spPr>
          <a:xfrm>
            <a:off x="20069946" y="2672537"/>
            <a:ext cx="767715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1901        Hungary warming stripes        2018</a:t>
            </a:r>
            <a:endParaRPr lang="en-US" sz="32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04DF21E-7149-49EC-963D-8000F2A9487B}"/>
              </a:ext>
            </a:extLst>
          </p:cNvPr>
          <p:cNvSpPr/>
          <p:nvPr/>
        </p:nvSpPr>
        <p:spPr>
          <a:xfrm>
            <a:off x="42043280" y="2585158"/>
            <a:ext cx="767715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1901        Romania  warming stripes       2018</a:t>
            </a:r>
            <a:endParaRPr lang="en-US" sz="32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60948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meter&#10;&#10;Description automatically generated">
            <a:extLst>
              <a:ext uri="{FF2B5EF4-FFF2-40B4-BE49-F238E27FC236}">
                <a16:creationId xmlns:a16="http://schemas.microsoft.com/office/drawing/2014/main" id="{2ECB63BF-0753-4CBD-B044-BE756384B9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" t="1445" r="1445" b="1445"/>
          <a:stretch/>
        </p:blipFill>
        <p:spPr>
          <a:xfrm>
            <a:off x="749984" y="522514"/>
            <a:ext cx="49692144" cy="35099172"/>
          </a:xfrm>
          <a:prstGeom prst="rect">
            <a:avLst/>
          </a:prstGeom>
        </p:spPr>
      </p:pic>
      <p:pic>
        <p:nvPicPr>
          <p:cNvPr id="11" name="Picture 10" descr="A picture containing clock&#10;&#10;Description automatically generated">
            <a:extLst>
              <a:ext uri="{FF2B5EF4-FFF2-40B4-BE49-F238E27FC236}">
                <a16:creationId xmlns:a16="http://schemas.microsoft.com/office/drawing/2014/main" id="{15E81402-5FA3-421E-A697-62B11697D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9417" y="33923328"/>
            <a:ext cx="2880000" cy="1080000"/>
          </a:xfrm>
          <a:prstGeom prst="rect">
            <a:avLst/>
          </a:pr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0AAA7BFD-1B7F-4781-A701-6899A4EB93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3969" y="33858014"/>
            <a:ext cx="4625270" cy="1332000"/>
          </a:xfrm>
          <a:prstGeom prst="rect">
            <a:avLst/>
          </a:prstGeom>
        </p:spPr>
      </p:pic>
      <p:pic>
        <p:nvPicPr>
          <p:cNvPr id="12" name="Picture 11" descr="A picture containing drawing&#10;&#10;Description automatically generated">
            <a:extLst>
              <a:ext uri="{FF2B5EF4-FFF2-40B4-BE49-F238E27FC236}">
                <a16:creationId xmlns:a16="http://schemas.microsoft.com/office/drawing/2014/main" id="{E72C3F01-D269-468B-8839-84A062816178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242424"/>
              </a:clrFrom>
              <a:clrTo>
                <a:srgbClr val="24242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3969" y="27536485"/>
            <a:ext cx="7677150" cy="553402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22D3792-3BCE-4C25-B404-0E12B1FC5E13}"/>
              </a:ext>
            </a:extLst>
          </p:cNvPr>
          <p:cNvSpPr/>
          <p:nvPr/>
        </p:nvSpPr>
        <p:spPr>
          <a:xfrm>
            <a:off x="25362158" y="27510341"/>
            <a:ext cx="16000802" cy="738663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u-HU" sz="9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</a:t>
            </a:r>
            <a:r>
              <a:rPr lang="en-GB" sz="9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z</a:t>
            </a:r>
            <a:r>
              <a:rPr lang="hu-HU" sz="9600" b="1" dirty="0" err="1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ékelydata</a:t>
            </a:r>
            <a:r>
              <a:rPr lang="hu-HU" sz="9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klímacsíkok</a:t>
            </a:r>
          </a:p>
          <a:p>
            <a:pPr algn="ctr"/>
            <a:endParaRPr lang="en-US" sz="480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  <a:p>
            <a:pPr algn="ctr"/>
            <a:r>
              <a:rPr lang="en-US" sz="66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weather station level climate warming </a:t>
            </a:r>
            <a:br>
              <a:rPr lang="en-US" sz="66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</a:br>
            <a:r>
              <a:rPr lang="en-US" sz="66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stripes for Hungary and Romania</a:t>
            </a:r>
          </a:p>
          <a:p>
            <a:pPr algn="ctr"/>
            <a:endParaRPr lang="en-US" sz="66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  <a:p>
            <a:pPr algn="ctr"/>
            <a:r>
              <a:rPr lang="en-US" sz="6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D</a:t>
            </a:r>
            <a:r>
              <a:rPr lang="hu-HU" sz="6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énes Csala</a:t>
            </a:r>
            <a:r>
              <a:rPr lang="en-US" sz="6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| </a:t>
            </a:r>
            <a:r>
              <a:rPr lang="en-US" sz="6600" b="1" dirty="0" err="1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sz</a:t>
            </a:r>
            <a:r>
              <a:rPr lang="hu-HU" sz="6600" b="1" dirty="0" err="1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ékelydata</a:t>
            </a:r>
            <a:r>
              <a:rPr lang="en-US" sz="66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| 2019</a:t>
            </a:r>
          </a:p>
          <a:p>
            <a:pPr algn="ctr"/>
            <a:r>
              <a:rPr lang="en-US" sz="6600" cap="none" spc="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data: NOAA (1931-2019)</a:t>
            </a:r>
            <a:endParaRPr lang="en-US" sz="88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7CEE43C-2661-462D-A87D-6629A4DBE939}"/>
              </a:ext>
            </a:extLst>
          </p:cNvPr>
          <p:cNvSpPr/>
          <p:nvPr/>
        </p:nvSpPr>
        <p:spPr>
          <a:xfrm>
            <a:off x="9470823" y="1330713"/>
            <a:ext cx="10302867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In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2019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 Hawkins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created the famous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</a:t>
            </a:r>
            <a:r>
              <a:rPr lang="en-US" sz="3200" b="1" dirty="0" err="1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ShowYourStripes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visualization to raise awareness about climate change. Each stripe represents the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temperature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averaged over a year. </a:t>
            </a:r>
            <a:b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 conducted his analysis for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countries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endParaRPr lang="en-US" sz="32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4E6B02-4270-4948-80F1-228F380A02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865"/>
          <a:stretch/>
        </p:blipFill>
        <p:spPr bwMode="auto">
          <a:xfrm>
            <a:off x="1470033" y="1475091"/>
            <a:ext cx="767715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08C7996-B09F-4B6A-9957-DB40145954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43"/>
          <a:stretch/>
        </p:blipFill>
        <p:spPr bwMode="auto">
          <a:xfrm>
            <a:off x="20098980" y="1475091"/>
            <a:ext cx="7678800" cy="1077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86E6D29-7645-4742-8397-1E9A170F27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43"/>
          <a:stretch/>
        </p:blipFill>
        <p:spPr bwMode="auto">
          <a:xfrm>
            <a:off x="42043280" y="1475091"/>
            <a:ext cx="7678800" cy="1077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75F7241-1255-48D7-A3C3-35F3ADEA4C06}"/>
              </a:ext>
            </a:extLst>
          </p:cNvPr>
          <p:cNvSpPr/>
          <p:nvPr/>
        </p:nvSpPr>
        <p:spPr>
          <a:xfrm>
            <a:off x="28101420" y="1330713"/>
            <a:ext cx="13618220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For virtually every country, the stripes turn from mainly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blue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to mainly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red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in more recent years, illustrating the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rise in average temperatures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in each country. We repeated  his analysis on a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high-resolution, weather station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level in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Hungary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and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Romania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– and found that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every single station followed 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the </a:t>
            </a:r>
            <a:r>
              <a:rPr lang="en-US" sz="3200" b="1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warming trend</a:t>
            </a:r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.</a:t>
            </a:r>
            <a:endParaRPr lang="en-US" sz="32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AB51E8F-F6B0-4327-88D0-9AC55CF51D6C}"/>
              </a:ext>
            </a:extLst>
          </p:cNvPr>
          <p:cNvSpPr/>
          <p:nvPr/>
        </p:nvSpPr>
        <p:spPr>
          <a:xfrm>
            <a:off x="1470034" y="2672537"/>
            <a:ext cx="767715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1850          Global warming stripes         2018</a:t>
            </a:r>
            <a:endParaRPr lang="en-US" sz="32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1DE8BB-67CB-4B7E-994D-B89ABD0FB118}"/>
              </a:ext>
            </a:extLst>
          </p:cNvPr>
          <p:cNvSpPr/>
          <p:nvPr/>
        </p:nvSpPr>
        <p:spPr>
          <a:xfrm>
            <a:off x="20069946" y="2672537"/>
            <a:ext cx="767715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1901        Hungary warming stripes        2018</a:t>
            </a:r>
            <a:endParaRPr lang="en-US" sz="32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04DF21E-7149-49EC-963D-8000F2A9487B}"/>
              </a:ext>
            </a:extLst>
          </p:cNvPr>
          <p:cNvSpPr/>
          <p:nvPr/>
        </p:nvSpPr>
        <p:spPr>
          <a:xfrm>
            <a:off x="42043280" y="2585158"/>
            <a:ext cx="767715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>
                  <a:noFill/>
                </a:ln>
                <a:solidFill>
                  <a:srgbClr val="F2F2F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1901        Romania  warming stripes       2018</a:t>
            </a:r>
            <a:endParaRPr lang="en-US" sz="3200" cap="none" spc="0" dirty="0">
              <a:ln w="0">
                <a:noFill/>
              </a:ln>
              <a:solidFill>
                <a:srgbClr val="F2F2F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6848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226</TotalTime>
  <Words>214</Words>
  <Application>Microsoft Office PowerPoint</Application>
  <PresentationFormat>Custom</PresentationFormat>
  <Paragraphs>22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Csala, Denes</dc:creator>
  <cp:lastModifiedBy>Csala, Denes</cp:lastModifiedBy>
  <cp:revision>26</cp:revision>
  <dcterms:created xsi:type="dcterms:W3CDTF">2020-01-27T13:43:00Z</dcterms:created>
  <dcterms:modified xsi:type="dcterms:W3CDTF">2020-01-28T01:36:07Z</dcterms:modified>
</cp:coreProperties>
</file>

<file path=docProps/thumbnail.jpeg>
</file>